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84E"/>
    <a:srgbClr val="E8A5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68DC-59A4-ED24-7087-C49C50164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1481" y="2000250"/>
            <a:ext cx="5235146" cy="1006475"/>
          </a:xfrm>
        </p:spPr>
        <p:txBody>
          <a:bodyPr anchor="b"/>
          <a:lstStyle>
            <a:lvl1pPr algn="ctr">
              <a:defRPr sz="6000" b="1">
                <a:solidFill>
                  <a:srgbClr val="E8A54D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E3C8F0-1B36-3BA7-3DE5-B8F124837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9676" y="3178797"/>
            <a:ext cx="5366951" cy="50040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A18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DA4EE-A940-A41E-ED65-02624C6C5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7AD12-4F8B-EA8B-27D6-4C92EA0B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F89F3-CF3A-DF59-AB6D-58568EE8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0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ED967-F21F-713D-6360-12C503F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748FE3-E756-CF3F-1A11-7A4D765DA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1BCAC-6848-3924-8F53-33AFA214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AEC3E-2949-7D7C-6E9F-759077EE9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2C84B-9547-A4C7-999A-28AA4C7E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5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E4EF9C-09A2-D5FA-2036-AC08BBA13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15A8D2-8046-1765-F2B5-6989B928B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71768-5229-7B60-DAAC-1FD32C60A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BE8C8-920A-3239-B14A-EC50A8C28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1FA4C-1FE8-E610-ADA0-2FB5C95FB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08919-208B-FA18-BCC2-9A13604D5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1EA47-C711-5E7E-646C-E7D43645E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9A38C-C2AB-0BF0-144E-2C0764947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55230-9ED1-B287-DDC5-5DA2B9074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87950-7B23-00AC-E4CF-520992D61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6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12D7E-45ED-C4FE-F484-8B692B860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BA223-9887-876A-F7B5-7CDD36D14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5C833-5029-7B38-0A26-A65CD55F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C64B3-A411-B914-AFA9-A1F8D0E45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2E7E2-A06C-7D15-B4F7-89312018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4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B1A7C-E99C-03E9-96E8-62213493E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5BAD0-72FB-662D-7B3E-15E47DD2DB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0F9E0-31EA-2325-BB30-7223C3246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52D013-88FF-67EC-B9B8-52CDE6E3B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C4515-B597-A162-65E0-BD635F8A4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C619D-0845-955B-611B-B7A4EAE43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5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0EA33-DFAB-846C-226D-BF99A0B8B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890AD-0D58-B6E8-C4FC-31C441017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8EE5F3-3469-0105-6579-479069F3C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677CA-8CBD-CA7D-A2BF-8B9303E9E5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867D23-519A-6BDF-89CB-5823A818A2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3EFAD4-8C5E-0132-64D9-17AC757E4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5CB4BA-5B96-9BB0-C168-07A7CAA25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2A5BDE-5B74-8566-BBE7-9B6450CE3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860A1-0E97-6BF7-99FD-0EB27AC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43B54-5C72-A04B-9C31-B4DD03EA2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3EE019-ACD5-20FA-336F-06CDCCA67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745DF-60EE-6083-BF55-5D58FD395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9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37D712-E04D-B2BA-EF68-04C7E73F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877F6-F724-DF7E-9508-118DC80A8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93EF6-D7E2-2D54-B0F0-4C9EB17E4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06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40D9-C69E-80F2-9B90-A5A7C9A12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B8EB9-9928-C773-FCC0-F4340E175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22FEA3-E233-DD0E-ABAE-CD95C5363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3A61D-9266-9897-836B-240E5962D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94357-30BC-2873-589A-6CF6161C1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2E04F-F74D-B08E-A774-BE9DA0760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EE072-10B5-B73E-541D-45854D515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43AB2-C2F4-D2B7-AAAC-2D39EFF29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2963-76AE-F37B-570C-2FC547D7E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A1CA5-5155-E0B7-8281-2D92E5EDC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417B4-05E2-288E-2B28-79F7FF776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EF6CA-ED1F-6C05-F009-9FE267D3D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7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845B81-6AF2-0E61-179B-762BEC6D4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35AEE8-90DE-2BE7-8D35-22BC90D42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BAE4A-3542-1AC6-6EA7-0EC1582CAD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C2620-4912-7E4C-8E53-37F8E0A9F0B6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6952F-797A-FD46-5E50-1E66DD1AA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8CF3E-2CB9-B386-7304-3E852A8D5E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7B598-B971-FE49-847B-111628D9A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6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E8A54D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A184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A184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A184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184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184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E803-1520-1F82-D54C-39D1DE61D5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1DC76-F888-384A-CBA7-415B626CA6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7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413B7-06A4-58F2-3290-3F051F1A2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D92D6-E502-E789-7097-661FD4233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52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2025-02-24T08:12:28Z</dcterms:created>
  <dcterms:modified xsi:type="dcterms:W3CDTF">2025-02-24T08:15:38Z</dcterms:modified>
</cp:coreProperties>
</file>