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CB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9" d="100"/>
          <a:sy n="109" d="100"/>
        </p:scale>
        <p:origin x="20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0D94D-93C3-F573-6545-B0CCFD8B15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92561" y="2353275"/>
            <a:ext cx="5725297" cy="902687"/>
          </a:xfrm>
        </p:spPr>
        <p:txBody>
          <a:bodyPr anchor="b"/>
          <a:lstStyle>
            <a:lvl1pPr algn="ctr">
              <a:defRPr sz="6000" b="1">
                <a:solidFill>
                  <a:srgbClr val="F1CB74"/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18DFB9-852D-056D-E96A-C61C188065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1" y="3429000"/>
            <a:ext cx="5725297" cy="525119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6636A2-CA55-1119-F80E-96E7FFBB4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BD980-100B-2242-9113-1011B7769CD2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4C0189-33B0-CF61-D73B-7E21C4140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F82AE-41FD-6E61-35E0-B0238917F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A425-042F-A745-97CB-FA676C16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527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B44AB-C430-29FE-BAF2-EED138CD7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EF399F-3CC4-C06E-A5DD-5DF9578459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B664C-F6CE-8737-3B5C-EBB6ED37D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BD980-100B-2242-9113-1011B7769CD2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5957C-0D62-9E1A-A6FC-0A6EBFEDE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E6D9BD-6DE7-69BB-74CF-923EB536A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A425-042F-A745-97CB-FA676C16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945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975BAE-5AFD-AA14-D6EC-74017D9AA0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EC19A7-FC21-35C6-79B3-D8ED2F5D8A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06DDB-A821-DB0F-87F2-3E7139AC6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BD980-100B-2242-9113-1011B7769CD2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EB1CDB-4FE7-7FD2-CA26-0290BFD64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F23FB2-12F1-D105-050A-9D81257F8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A425-042F-A745-97CB-FA676C16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745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3F0A3-EBA7-FF3A-46D6-D6ACE4D83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2789F-B3D4-67DE-DF94-016ED40DFB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D6DCAD-A834-CE9F-75DC-5A6376E3B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BD980-100B-2242-9113-1011B7769CD2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34F486-D292-0D39-5369-5F9AD00FF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70C0B0-B3A0-9661-A4D8-B7A85A4B3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A425-042F-A745-97CB-FA676C16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495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B59E5-4220-08EB-4381-6D0757708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7F1EC0-709D-6599-DA13-DE49049738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8BE8F-CD53-FB6E-8116-1AF4FF1D9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BD980-100B-2242-9113-1011B7769CD2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93A2FC-B057-674E-74B7-E8F608C5F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EC9792-79C4-9051-E8CF-417E8B22C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A425-042F-A745-97CB-FA676C16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224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ABDF9-566E-5553-4242-CB17EE74D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D1FAE-253E-4117-3C5C-F49C9F691A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469C09-6D53-593A-35AC-68780F4B65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A6EBC6-61AC-A594-8B4C-089DEBF9C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BD980-100B-2242-9113-1011B7769CD2}" type="datetimeFigureOut">
              <a:rPr lang="en-US" smtClean="0"/>
              <a:t>2/24/25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35E5E9-4FE7-E20A-4628-0EF3B3EB3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4A1CB2-394B-9CFC-B21A-6E104A0BB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A425-042F-A745-97CB-FA676C16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993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5F5E4-7B45-244C-07BF-7FEA7FE83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38F723-79AF-7E5D-165D-60EAEF063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84CEB0-41DB-D8D5-C94C-732BFF7BEE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CB6B64-AD85-0154-48DA-AE449DB651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1B6B40-8901-7BE2-52BB-34BE938739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169D98-09A4-A6DB-E216-28196A5B2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BD980-100B-2242-9113-1011B7769CD2}" type="datetimeFigureOut">
              <a:rPr lang="en-US" smtClean="0"/>
              <a:t>2/24/25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7E4AAE-1EBA-0877-61FE-265E47F20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97BED6-69FE-F1E9-4112-0BD41F0BB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A425-042F-A745-97CB-FA676C16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41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7E16D-DB50-2FA8-6467-69BB8865A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E19031-8381-7658-6FF7-A22DC7957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BD980-100B-2242-9113-1011B7769CD2}" type="datetimeFigureOut">
              <a:rPr lang="en-US" smtClean="0"/>
              <a:t>2/24/25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829291-709B-9383-2DCB-2E5C3208D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EB3C13-EFEF-331E-3F5D-7D3CA433E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A425-042F-A745-97CB-FA676C16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2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1789A3-B9B8-6208-B3DC-978652162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BD980-100B-2242-9113-1011B7769CD2}" type="datetimeFigureOut">
              <a:rPr lang="en-US" smtClean="0"/>
              <a:t>2/24/25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BE25DA-B9C9-6FC0-1E70-2AD86E47C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2F9E28-40B5-AA86-8DEC-9BB55F907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A425-042F-A745-97CB-FA676C16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331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0A4C4-053F-9720-595C-A5987D6FF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C9E46C-118F-8867-2E76-66639427D4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FD74DB-B48B-0E81-ADFC-C7E19C3509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0FA4C8-B867-3450-E562-8D48C1EBC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BD980-100B-2242-9113-1011B7769CD2}" type="datetimeFigureOut">
              <a:rPr lang="en-US" smtClean="0"/>
              <a:t>2/24/25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47F13C-8D10-C7EB-A2D5-AE9AE6BDF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AC38EC-27FC-031A-720A-003743EEC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A425-042F-A745-97CB-FA676C16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90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68564-B851-F668-15BA-B9427CD33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521FD0-6E5C-27B5-2602-E6CCA395D1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E4778D-8558-0792-F751-3A58FF61E9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5FD5F-D48E-43FB-5DFF-8D3B0CEBB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BD980-100B-2242-9113-1011B7769CD2}" type="datetimeFigureOut">
              <a:rPr lang="en-US" smtClean="0"/>
              <a:t>2/24/25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7FB1E5-B56B-7A77-CD46-A8A0B200A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44AF47-1A87-648C-A766-456F77328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A425-042F-A745-97CB-FA676C16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42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1E9BED-D70A-1968-BCB0-BA2A59C87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E82CC0-952F-6CDB-B55A-845551585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6ED608-4C0A-B056-A573-D7F95B2EE5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BD980-100B-2242-9113-1011B7769CD2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D4761-9942-199D-C659-65D418A187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FA273F-C647-FCE2-D047-902C0E296F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9A425-042F-A745-97CB-FA676C16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810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F1CB74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D1CC3-0C6B-3AD2-7669-28B9BDEE17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907CEF-F525-19FD-8B02-174FA08F6F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146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609A1-CACF-FCE6-5F17-17762FC7A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C860D-B80F-6F8F-AEF7-5FDD174837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326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alaa.rmevents@gmail.com</dc:creator>
  <cp:lastModifiedBy>alaa.rmevents@gmail.com</cp:lastModifiedBy>
  <cp:revision>1</cp:revision>
  <dcterms:created xsi:type="dcterms:W3CDTF">2025-02-24T08:15:50Z</dcterms:created>
  <dcterms:modified xsi:type="dcterms:W3CDTF">2025-02-24T08:18:01Z</dcterms:modified>
</cp:coreProperties>
</file>