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43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ADE91-D2AD-6818-2549-27302E35A2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3173" y="1860481"/>
            <a:ext cx="6194854" cy="1044103"/>
          </a:xfrm>
        </p:spPr>
        <p:txBody>
          <a:bodyPr anchor="b">
            <a:normAutofit/>
          </a:bodyPr>
          <a:lstStyle>
            <a:lvl1pPr algn="ctr">
              <a:defRPr sz="7200" b="1">
                <a:solidFill>
                  <a:schemeClr val="bg1">
                    <a:lumMod val="95000"/>
                  </a:schemeClr>
                </a:solidFill>
                <a:latin typeface="+mj-lt"/>
                <a:ea typeface="Krungthep" panose="02000400000000000000" pitchFamily="2" charset="-34"/>
                <a:cs typeface="Al Tarikh" pitchFamily="2" charset="-78"/>
              </a:defRPr>
            </a:lvl1pPr>
          </a:lstStyle>
          <a:p>
            <a:r>
              <a:rPr lang="en-US" dirty="0"/>
              <a:t>Click to edit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DED5D6-D57C-6A36-9A06-3997E16623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13173" y="3422933"/>
            <a:ext cx="6194854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815F1C-2DAA-73E7-0863-6FFB5E323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33B89-A939-4C47-BFD8-85BEFD925743}" type="datetimeFigureOut">
              <a:rPr lang="en-EG" smtClean="0"/>
              <a:t>16/02/2026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7D88C4-151A-027E-F584-352AAA8E7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9629FC-4885-A483-9641-B83DB62BD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CE2AA-57F8-4E45-9E77-41FC9D577E7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161761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E12D72-44B9-C402-B96B-95F9DC236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A0142E-1541-58B5-AA3A-5815EA246E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8C4B82-C533-88D0-4242-CF71075E8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33B89-A939-4C47-BFD8-85BEFD925743}" type="datetimeFigureOut">
              <a:rPr lang="en-EG" smtClean="0"/>
              <a:t>16/02/2026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402C0-EB04-70D9-3F0F-B8428C9A8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7EBB6A-FE14-8CA9-DCB5-1313ED624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CE2AA-57F8-4E45-9E77-41FC9D577E7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3586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EEC4587-151A-8DD8-DAEE-C868F14DC8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29E3B0-666E-6347-3BAA-C2C3171836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F33638-3304-0253-3295-955ECF553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33B89-A939-4C47-BFD8-85BEFD925743}" type="datetimeFigureOut">
              <a:rPr lang="en-EG" smtClean="0"/>
              <a:t>16/02/2026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9CDA92-B817-C636-CEE1-FB45227CC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09ACEC-1388-2DF5-B64A-10CC53082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CE2AA-57F8-4E45-9E77-41FC9D577E7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613400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67BE1-0FB2-9DB2-FBA2-BC4FC59F7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79F6E6-8AE5-158C-70F4-B4E14A045D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C71FBB-EDB1-9E30-BEAA-D505D5E79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33B89-A939-4C47-BFD8-85BEFD925743}" type="datetimeFigureOut">
              <a:rPr lang="en-EG" smtClean="0"/>
              <a:t>16/02/2026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0AD0F-FDEC-CCAB-814B-D0CDD5F51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AE8804-708E-EFDC-EC22-3A483D521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CE2AA-57F8-4E45-9E77-41FC9D577E7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776437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3C5C7-D89F-D67E-AD09-3FF033D282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DAA1E8-B76D-42A1-627A-37B1B6824C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33ED3C-C59B-CB08-E444-1D1E43C59F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33B89-A939-4C47-BFD8-85BEFD925743}" type="datetimeFigureOut">
              <a:rPr lang="en-EG" smtClean="0"/>
              <a:t>16/02/2026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B90671-B612-405A-6528-9659AEC3F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BA8FE0-6065-0FB8-73F7-D64AAF30F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CE2AA-57F8-4E45-9E77-41FC9D577E7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720878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B1DB9-637E-D93D-42FC-770CC035F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61564A-0C3E-3FC6-F42B-BA2821C75A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746A1C-BA45-72A4-216C-A907A1A45B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282C69-6ADC-5F5A-A9DF-10C53B6A5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33B89-A939-4C47-BFD8-85BEFD925743}" type="datetimeFigureOut">
              <a:rPr lang="en-EG" smtClean="0"/>
              <a:t>16/02/2026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680079-1813-7828-64B3-FE2A234C3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0AF503-D1F4-0C29-47BA-8C2FA4192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CE2AA-57F8-4E45-9E77-41FC9D577E7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887576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F742B-AE58-4EC9-1DFD-69C40646A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F42B52-3710-D26A-6D0C-9B19B7AC44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617DC0-D939-7468-3520-199593C7C3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BCFA57-4EB9-8D0F-6E45-84DEDA9CC1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CB8F73-77FC-8836-DF37-1A40F00E35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B77944-A71D-06B3-5CEF-38960BE70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33B89-A939-4C47-BFD8-85BEFD925743}" type="datetimeFigureOut">
              <a:rPr lang="en-EG" smtClean="0"/>
              <a:t>16/02/2026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D3B4BE-7F8D-4B7D-8648-DF5AE544C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9911A-D21D-441E-1778-41E59EFE0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CE2AA-57F8-4E45-9E77-41FC9D577E7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61373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03A4A-09BA-E5DB-A0E1-E5A982FEC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9C5BD6-A253-9F24-A958-24FF19A14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33B89-A939-4C47-BFD8-85BEFD925743}" type="datetimeFigureOut">
              <a:rPr lang="en-EG" smtClean="0"/>
              <a:t>16/02/2026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8A5E48-1BDE-8583-0A96-360205581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A94427-B862-3C0C-B704-6FFC4819B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CE2AA-57F8-4E45-9E77-41FC9D577E7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747974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5A1F831-611C-DED6-B5F8-D341B697C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33B89-A939-4C47-BFD8-85BEFD925743}" type="datetimeFigureOut">
              <a:rPr lang="en-EG" smtClean="0"/>
              <a:t>16/02/2026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921B25-C5D4-5DE9-81CF-1685C076F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27CF6D-21D9-7D5B-75A5-4A40804AB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CE2AA-57F8-4E45-9E77-41FC9D577E7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970972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DFECB1-B924-6821-EF51-896F58011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524A64-5B82-AA86-778E-2AF3E1A62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B87412-D10A-28E2-A95F-D0F429835B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F0B035-87E5-280A-FF2E-110551EA3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33B89-A939-4C47-BFD8-85BEFD925743}" type="datetimeFigureOut">
              <a:rPr lang="en-EG" smtClean="0"/>
              <a:t>16/02/2026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BC46FB-9C90-50EF-69A9-742E3A27A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736A74-46D9-A028-4B69-B4A1AEA5B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CE2AA-57F8-4E45-9E77-41FC9D577E7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965989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1F960E-A84A-51CA-D82F-7155D0F0F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23DA37D-AAE7-832C-8A14-DBD9B6D5EA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D24CF6-86A7-8E60-2098-023C570411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186C13-0C40-585A-4EA8-2F41D0ED2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33B89-A939-4C47-BFD8-85BEFD925743}" type="datetimeFigureOut">
              <a:rPr lang="en-EG" smtClean="0"/>
              <a:t>16/02/2026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31E43B-9900-2836-1652-FCBE7A336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A0D5FC-7964-9BCF-1443-629BB3B73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CE2AA-57F8-4E45-9E77-41FC9D577E7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606731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1676E7-756F-531D-EB23-2AD77E77A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9DB334-078B-6222-7CA0-629B172E2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C3A435-9284-08A0-56A6-5A8F612FC4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33B89-A939-4C47-BFD8-85BEFD925743}" type="datetimeFigureOut">
              <a:rPr lang="en-EG" smtClean="0"/>
              <a:t>16/02/2026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254BDA-52EC-63C4-443C-F3388A53AF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11C65E-BB0B-EB27-6782-0F3C1E143D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CE2AA-57F8-4E45-9E77-41FC9D577E7F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811344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>
              <a:lumMod val="9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8B2DE-3D0B-7A3F-0B27-D7F4B137FF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3173" y="2070546"/>
            <a:ext cx="6194854" cy="1044103"/>
          </a:xfrm>
        </p:spPr>
        <p:txBody>
          <a:bodyPr>
            <a:normAutofit fontScale="90000"/>
          </a:bodyPr>
          <a:lstStyle/>
          <a:p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F6F46B-AD9C-A1AE-0A48-A7C905FDF6F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99803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563BE-3FE7-A12C-3823-E78A6122B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16D782-005E-95BA-5F99-0558D28D6A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189805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RM EVENTS</dc:creator>
  <cp:lastModifiedBy>RM EVENTS</cp:lastModifiedBy>
  <cp:revision>1</cp:revision>
  <dcterms:created xsi:type="dcterms:W3CDTF">2026-02-16T14:48:24Z</dcterms:created>
  <dcterms:modified xsi:type="dcterms:W3CDTF">2026-02-16T14:52:30Z</dcterms:modified>
</cp:coreProperties>
</file>