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215C"/>
    <a:srgbClr val="0B0E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3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7160B-5C58-E152-BC5E-8CCC35ACA7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99" y="1994930"/>
            <a:ext cx="5612028" cy="1261032"/>
          </a:xfrm>
        </p:spPr>
        <p:txBody>
          <a:bodyPr anchor="b"/>
          <a:lstStyle>
            <a:lvl1pPr algn="ctr">
              <a:defRPr sz="6000" b="1">
                <a:solidFill>
                  <a:srgbClr val="35215C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16E663-8206-EF20-1C10-4505D0403A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3429000"/>
            <a:ext cx="5612027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35215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1F9DD-170C-84B4-CE6E-E4BBB4341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D6C-9408-6840-B4BD-61BBC3A7EFA6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EB0FE-721D-92C9-5B60-DBD6DD175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B050B7-254B-020D-6CE1-327B682F4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8B0F-1FF8-B449-BD90-0E5297B54C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91047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B9BD4-0734-6342-7DBE-33265F1A9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306244-E659-9AA0-B8FE-680E0A227F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FA2B5-FEF6-821C-ED71-2B630F21B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D6C-9408-6840-B4BD-61BBC3A7EFA6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A98D7-9A44-46AB-C0DE-2A6EEF1A1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E351F-CF4D-219B-7D89-AA87DD0E2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8B0F-1FF8-B449-BD90-0E5297B54C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1752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DF6677-F3FD-DE66-D766-95A3DE019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4EFCBF-39FF-B0B8-F266-079B6B6746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A9DDAD-7D28-FCDE-8098-2895B5053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D6C-9408-6840-B4BD-61BBC3A7EFA6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A3689-44EE-4A23-7AC6-74E2D4EAC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3728A-395F-7ED0-8B7F-A8CDC69F3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8B0F-1FF8-B449-BD90-0E5297B54C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23455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EA93C-DDF5-FB51-E316-9A82EE3E2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2949C-7226-4FF8-1FD8-0028AD5893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BEC35-6CF6-4CB8-E7AA-E54833BB4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D6C-9408-6840-B4BD-61BBC3A7EFA6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74BAE-18D9-9E20-27E7-FA4F599FB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806DD-5BB5-9C2B-4500-C0938F9C8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8B0F-1FF8-B449-BD90-0E5297B54C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5606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AF87C-0D7E-76D7-9B5F-3729F821D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E2B604-84FE-BD09-00F5-44870F6F59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FD8F8-26B7-E1BA-59B2-11512095C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D6C-9408-6840-B4BD-61BBC3A7EFA6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E57755-9BC1-DF95-3D75-380DE5128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91A78-A2C3-8F1C-146A-3F96CA971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8B0F-1FF8-B449-BD90-0E5297B54C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7868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84BA7-E970-A366-B4CA-2F26BF245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8127D-1CC9-302A-CE30-B0B569D178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B3B576-076C-3B85-144B-06BB4BA58C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26DB0-0D5D-25D8-F5CF-A0F31314F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D6C-9408-6840-B4BD-61BBC3A7EFA6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D12FEE-581F-A206-0977-BBA5B828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F0696B-1987-CF0A-3DE8-1F96C22A8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8B0F-1FF8-B449-BD90-0E5297B54C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33286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474F3-E0DB-AF5E-7AAE-98454163D6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970F2C-53FE-536C-7DC6-16C391EE5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1A023A-4A00-E7D3-CFD9-08B63D4D53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4F007C-8254-8B5E-E8E1-2EE728AF26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F50B39-15C1-E39A-0C9C-7EDD506928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264071-8C36-01EF-9C20-FFD0351CF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D6C-9408-6840-B4BD-61BBC3A7EFA6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23D9AD-C564-B88B-E27D-B3BBAEAF0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B7D5EC-ECB1-C6C0-233F-964ADAB70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8B0F-1FF8-B449-BD90-0E5297B54C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4476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BAD59-FD71-DB8C-18FC-4F50A5818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47E0EA-A524-CED6-06AD-240E8897C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D6C-9408-6840-B4BD-61BBC3A7EFA6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8C3A76-26AF-A1A6-8128-DFF3D8572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FA302-D5C0-5C1E-5641-05E27D050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8B0F-1FF8-B449-BD90-0E5297B54C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01052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9E00A5-8A43-1623-51D1-B7A56C6E1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D6C-9408-6840-B4BD-61BBC3A7EFA6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8F3F4C-D4BF-6B73-BA1B-4351EE1F3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CA544C-2960-7886-F43C-5715EE726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8B0F-1FF8-B449-BD90-0E5297B54C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71316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03218-2BB4-9775-FB89-A6DF756A4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A68E6A-F72C-0783-61A0-B22E4602B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18DA34-0618-5DDF-0682-44979B287D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A06D65-A278-F896-7684-FEB1493E4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D6C-9408-6840-B4BD-61BBC3A7EFA6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1686F5-A59D-67E1-55D3-61C6258BF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7DAA72-D5E5-5C7A-BA22-FF10567F0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8B0F-1FF8-B449-BD90-0E5297B54C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2786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DC4CD-183E-578D-485F-C6269517C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AA8559-6A9C-B7DD-0975-9154FCC64E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BB2683-2930-FF09-26B8-F348C08CC8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70CB93-D93D-A391-1032-E61CE02C5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DED6C-9408-6840-B4BD-61BBC3A7EFA6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5AD40-A2E4-6E5F-7CB8-EE8D74316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FA37AD-79E4-DDDB-0EC3-DC727DC14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58B0F-1FF8-B449-BD90-0E5297B54C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80428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B26316-D9CD-8663-819B-BA37803B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0A3C31-4A5D-0BCA-C753-2097470A94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1624C-FBAD-1375-8D99-F547947B5B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DED6C-9408-6840-B4BD-61BBC3A7EFA6}" type="datetimeFigureOut">
              <a:rPr lang="en-EG" smtClean="0"/>
              <a:t>16/02/2026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9AB7C-C8A7-7A4C-1CB7-7EA8336447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8A45A-EDD8-BEBB-C0D4-ABD2C2D69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58B0F-1FF8-B449-BD90-0E5297B54C72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53867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5215C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35215C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5215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5215C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5215C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5215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5B684-D3A7-2D03-7FF4-76D0C997CE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8A6F04-49A3-A6B1-9194-84D3A72B87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48418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D7DA2-FA11-49CB-2DEA-5588F5BC5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B68E7-AFD5-1E1B-B593-FC47A76E5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53660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RM EVENTS</dc:creator>
  <cp:lastModifiedBy>RM EVENTS</cp:lastModifiedBy>
  <cp:revision>1</cp:revision>
  <dcterms:created xsi:type="dcterms:W3CDTF">2026-02-16T14:53:21Z</dcterms:created>
  <dcterms:modified xsi:type="dcterms:W3CDTF">2026-02-16T14:57:53Z</dcterms:modified>
</cp:coreProperties>
</file>